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  <p:sldMasterId id="2147489782" r:id="rId4"/>
  </p:sldMasterIdLst>
  <p:notesMasterIdLst>
    <p:notesMasterId r:id="rId26"/>
  </p:notesMasterIdLst>
  <p:handoutMasterIdLst>
    <p:handoutMasterId r:id="rId27"/>
  </p:handoutMasterIdLst>
  <p:sldIdLst>
    <p:sldId id="1547" r:id="rId5"/>
    <p:sldId id="1050" r:id="rId6"/>
    <p:sldId id="1370" r:id="rId7"/>
    <p:sldId id="1411" r:id="rId8"/>
    <p:sldId id="1054" r:id="rId9"/>
    <p:sldId id="1413" r:id="rId10"/>
    <p:sldId id="1551" r:id="rId11"/>
    <p:sldId id="1550" r:id="rId12"/>
    <p:sldId id="1564" r:id="rId13"/>
    <p:sldId id="1562" r:id="rId14"/>
    <p:sldId id="256" r:id="rId15"/>
    <p:sldId id="1563" r:id="rId16"/>
    <p:sldId id="1552" r:id="rId17"/>
    <p:sldId id="1553" r:id="rId18"/>
    <p:sldId id="1554" r:id="rId19"/>
    <p:sldId id="1558" r:id="rId20"/>
    <p:sldId id="1559" r:id="rId21"/>
    <p:sldId id="1560" r:id="rId22"/>
    <p:sldId id="1561" r:id="rId23"/>
    <p:sldId id="1555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FF"/>
    <a:srgbClr val="FF00FF"/>
    <a:srgbClr val="FF99FF"/>
    <a:srgbClr val="0000FF"/>
    <a:srgbClr val="99FF99"/>
    <a:srgbClr val="9900CC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448" autoAdjust="0"/>
    <p:restoredTop sz="94677" autoAdjust="0"/>
  </p:normalViewPr>
  <p:slideViewPr>
    <p:cSldViewPr>
      <p:cViewPr varScale="1">
        <p:scale>
          <a:sx n="59" d="100"/>
          <a:sy n="59" d="100"/>
        </p:scale>
        <p:origin x="14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07500E-9E93-406D-9A9E-FECDEBDB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FDCF-D9B5-4B83-9845-36FAA93A59B5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88E008-E1D8-4B09-92D5-32BCDE07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666744-453A-47E6-BEA9-A66DC5A2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C773-E12C-48B8-AF6D-426AEFC82A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8390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42865F-7A8C-4F33-B8B5-D2C02B2E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2174-7A6F-4BA9-9D43-21CD76810B90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97F401-4366-423A-8963-890E0EF8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A10DA2-18CC-47EC-91D0-CAEE14C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8A4DC-A596-45DD-9757-96887D747D6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461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12DDA6-72BB-4D71-B9A0-32FBE964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E64B-F0F4-401A-8D3C-2AD90BB6F24E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380E81-9562-4FED-9E36-9399E23C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F4855C-E9DD-4190-86DC-0D2EE177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3F6C-B8FF-46ED-AEF3-5435670B1F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1090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3098453-C147-4467-AB69-5888F366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7AF5-6526-4E24-BD05-16EF95E206F6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E976540-D3F4-4FC2-A9C9-0A5E91A1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4167BB5-A03A-4C78-9B59-E376EFF3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1DC71-9593-45F0-BF36-7F0595F390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77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0F2FB6B-C8FC-4711-B99C-D45D3ECD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8D04-A60F-42F2-8E11-FCDD969F30AC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67C8A6F0-C804-4335-A6EE-5D47CC55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CC2A322-E795-4200-879C-85DD81FF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02C2-ABD8-4FD6-A5D5-B7FCD548D95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712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CC9D869B-0BCC-48E3-8E69-8A14EFFC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9B21-D7D0-4A30-8F13-189D03CA2D80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2EC02D4-7D9D-4586-A008-5BE64938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44B60C41-FE3A-47D4-ABBE-BEE89C97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DA2D-644A-4F36-BE6C-955C82FA06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50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E2F498B1-BF83-4F4B-9013-F300C93E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F703-DA22-46CE-8B33-E3AF5C94F858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C63549A1-F3FD-4754-811B-5EE174D7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6831939-891A-4761-9795-9BEC4FFE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A2B3-903E-42C9-95CD-23452A902A4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9400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B39B57A-4168-4027-A194-B40077F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7482-F295-4C33-A9C6-01D31C258D5F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407F99B-1217-48C0-8B35-207CFA0C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DDA38BE-2500-4F89-BA2C-E49C61E8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7B18D-B0DB-4045-8E7F-4ED8B4D4EF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572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2BFBDA7-35E9-4555-8880-E99D8AEE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4582-D7FB-4490-8638-2F8136D1CF36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FF678BC-8CF0-4FB7-A9A2-3BA1599F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9855CF6-7AF0-42C3-9FF3-24738AA4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0236F-E3DC-4587-A729-395B3440BFB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053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4A72DE-9F3A-4CE2-9DCC-51EBA8E0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10E1E-B249-4F00-A6B5-4F6A15FED448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8B746-F68A-4A54-87CE-227552A4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533112-2D9E-447A-9CA1-27257FC0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7EB6-E028-415B-87A3-8BE9FAD9E5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787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51AE0B-ED05-45DC-A69C-0925D573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AA9E-E13D-4C14-93C3-721954CAA3A4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09AD36-1F58-4856-AEA1-63EC66C7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9C8DA1-C845-4CB0-9387-CFA43F31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4A5A-0A60-48AD-AEF6-09DFD3E2DA3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42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A3C25985-9EB5-4C58-B920-C32D54962C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ECB66C81-1AA0-4D23-B8CB-D7651530C6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04144E-B6C1-4CC3-B495-967E9EB1B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55319-971C-474A-9561-5D3D8F30DBF4}" type="datetimeFigureOut">
              <a:rPr lang="zh-TW" altLang="en-US"/>
              <a:pPr>
                <a:defRPr/>
              </a:pPr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655E9-81CC-4380-B8C4-FFD927514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94C608-C449-4A30-94AE-E782C5E05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01BF39-B1DE-4C44-B174-4DBDF04C421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7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83" r:id="rId1"/>
    <p:sldLayoutId id="2147489784" r:id="rId2"/>
    <p:sldLayoutId id="2147489785" r:id="rId3"/>
    <p:sldLayoutId id="2147489786" r:id="rId4"/>
    <p:sldLayoutId id="2147489787" r:id="rId5"/>
    <p:sldLayoutId id="2147489788" r:id="rId6"/>
    <p:sldLayoutId id="2147489789" r:id="rId7"/>
    <p:sldLayoutId id="2147489790" r:id="rId8"/>
    <p:sldLayoutId id="2147489791" r:id="rId9"/>
    <p:sldLayoutId id="2147489792" r:id="rId10"/>
    <p:sldLayoutId id="2147489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基督聖體聖血節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聖體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—–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絕對共融</a:t>
            </a:r>
            <a:endParaRPr lang="en-US" altLang="zh-TW" sz="6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創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14:18-20 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格前</a:t>
            </a:r>
            <a:r>
              <a:rPr kumimoji="1" lang="en-US" altLang="zh-HK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11:23-26;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kumimoji="1" lang="en-US" altLang="zh-HK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9:11-17)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81273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>
            <a:extLst>
              <a:ext uri="{FF2B5EF4-FFF2-40B4-BE49-F238E27FC236}">
                <a16:creationId xmlns:a16="http://schemas.microsoft.com/office/drawing/2014/main" id="{13968F56-D54C-4C6E-9688-98D9A863F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4400" dirty="0">
              <a:solidFill>
                <a:srgbClr val="FF0000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eaLnBrk="1" hangingPunct="1"/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為什麼？</a:t>
            </a:r>
          </a:p>
          <a:p>
            <a:pPr algn="l" eaLnBrk="1" hangingPunct="1">
              <a:spcAft>
                <a:spcPts val="60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為什麼生世間上 此間許多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哀與傷</a:t>
            </a:r>
            <a:b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爭鬥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不絕 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歡欣不永享</a:t>
            </a:r>
            <a:b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問為何人存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隔膜</a:t>
            </a:r>
            <a:b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問那天可找烏托邦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生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algn="l" eaLnBrk="1" hangingPunct="1"/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為什麼雙鬢斑白 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光采</a:t>
            </a:r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消失面容上</a:t>
            </a:r>
            <a:br>
              <a:rPr lang="en-US" altLang="zh-TW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為什麼齒髮俱落 一張怪模樣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老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4000" dirty="0">
              <a:solidFill>
                <a:srgbClr val="FF0000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69E75BE7-D2C7-4EE0-845E-38946FCFA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</a:pPr>
            <a:endParaRPr lang="en-US" altLang="zh-TW" sz="4000" dirty="0">
              <a:solidFill>
                <a:schemeClr val="tx1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為什麼竟會生病 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輾轉反側</a:t>
            </a:r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在床上</a:t>
            </a:r>
            <a:br>
              <a:rPr lang="en-US" altLang="zh-TW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chemeClr val="tx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問愁病誰可免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四苦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根本是平常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病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algn="l" eaLnBrk="1" hangingPunct="1">
              <a:spcAft>
                <a:spcPts val="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凄冷孤寂 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輕飄飄像無力</a:t>
            </a:r>
            <a:b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為什麼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不見光亮 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飄渺沒形像</a:t>
            </a:r>
            <a:b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在目前如何風光 仍是泥中葬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死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algn="l" ea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 </a:t>
            </a:r>
          </a:p>
          <a:p>
            <a:pPr algn="l" ea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 </a:t>
            </a:r>
            <a:r>
              <a:rPr lang="zh-TW" altLang="en-US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富貴到頭皆夢幻</a:t>
            </a:r>
            <a:r>
              <a:rPr lang="en-US" altLang="zh-TW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英雄彈指又山丘</a:t>
            </a:r>
            <a:r>
              <a:rPr lang="en-US" altLang="zh-TW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夢幻泡影</a:t>
            </a:r>
            <a:r>
              <a:rPr lang="en-US" altLang="zh-TW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魏碑體(P)" panose="03000700000000000000" pitchFamily="66" charset="-120"/>
                <a:cs typeface="華康黑體-GB5" panose="020B0509000000000000" pitchFamily="49" charset="-120"/>
              </a:rPr>
              <a:t>虛而又虛</a:t>
            </a:r>
            <a:endParaRPr lang="en-US" altLang="zh-TW" sz="2800" dirty="0">
              <a:solidFill>
                <a:srgbClr val="FF0000"/>
              </a:solidFill>
              <a:ea typeface="華康魏碑體(P)" panose="03000700000000000000" pitchFamily="66" charset="-120"/>
              <a:cs typeface="華康黑體-GB5" panose="020B0509000000000000" pitchFamily="49" charset="-120"/>
            </a:endParaRPr>
          </a:p>
          <a:p>
            <a:pPr algn="l" eaLnBrk="1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solidFill>
                  <a:srgbClr val="0000FF"/>
                </a:solidFill>
                <a:ea typeface="華康正顏楷體W7(P)" panose="03000700000000000000" pitchFamily="66" charset="-120"/>
                <a:cs typeface="華康黑體-GB5" panose="020B0509000000000000" pitchFamily="49" charset="-120"/>
              </a:rPr>
              <a:t>   </a:t>
            </a:r>
            <a:r>
              <a:rPr lang="zh-TW" altLang="en-US" sz="2800" dirty="0">
                <a:solidFill>
                  <a:srgbClr val="FF0000"/>
                </a:solidFill>
                <a:ea typeface="華康龍門石碑(P)" panose="03000700000000000000" pitchFamily="66" charset="-120"/>
                <a:cs typeface="華康黑體-GB5" panose="020B0509000000000000" pitchFamily="49" charset="-120"/>
              </a:rPr>
              <a:t>孔孟老莊八大家蘇柏甘地孫中山拜登澤連蔡英習近平</a:t>
            </a:r>
            <a:endParaRPr lang="en-US" altLang="zh-TW" sz="2800" dirty="0">
              <a:solidFill>
                <a:srgbClr val="FF0000"/>
              </a:solidFill>
              <a:ea typeface="華康龍門石碑(P)" panose="03000700000000000000" pitchFamily="66" charset="-120"/>
              <a:cs typeface="華康黑體-GB5" panose="020B0509000000000000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眾人吃了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也都飽了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他們把所剩下的碎塊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收集了十二筐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CC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霸佔帶來貧富懸殊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CC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CC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分享帶來更豐盛</a:t>
            </a:r>
            <a:endParaRPr lang="en-US" altLang="zh-TW" sz="4000" dirty="0">
              <a:solidFill>
                <a:srgbClr val="FF0000"/>
              </a:solidFill>
              <a:highlight>
                <a:srgbClr val="FFCCFF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聖體聖事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分享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絕對的共融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開心的分享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天非私富一人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託以眾貧者之命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2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天非私貴一人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託以眾賤者之身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分享不會便人變貧窮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只會使人更富有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天上地下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今生來世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都更富有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!!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160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聖體聖事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是一件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要求「絕對共融」的聖事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善用這聖事的人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聖體聖事本身的聖寵助力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也能有效的促進人間的共融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The Sacrament of the Eucharist is a sacrament that requires absolute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communion with mankind in God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Christians who make the best use of it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will be able to foster effectively human relationships because of the power of this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sacramental grace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767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傳說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泰澤</a:t>
            </a:r>
            <a:r>
              <a:rPr lang="zh-TW" altLang="en-US" sz="3600" dirty="0">
                <a:ea typeface="華康儷中黑" panose="020B0509000000000000" pitchFamily="49" charset="-120"/>
              </a:rPr>
              <a:t>的修士們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有天主教徒和基督新教徒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他們一起生活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一起祈禱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但就是沒有一起共領聖體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因為他們認為彼此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還未達到真正和完全的共融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It is said that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brothers of the </a:t>
            </a:r>
            <a:r>
              <a:rPr lang="en-US" altLang="zh-TW" sz="36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Taize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community</a:t>
            </a:r>
            <a:r>
              <a:rPr lang="en-US" altLang="zh-TW" sz="3600" dirty="0">
                <a:ea typeface="華康儷中黑" panose="020B0509000000000000" pitchFamily="49" charset="-120"/>
              </a:rPr>
              <a:t> comprise both Catholic monks and Protestant clergymen. They live together, pray together but have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not partaken Holy Communion together</a:t>
            </a:r>
            <a:r>
              <a:rPr lang="en-US" altLang="zh-TW" sz="3600" dirty="0">
                <a:ea typeface="華康儷中黑" panose="020B0509000000000000" pitchFamily="49" charset="-120"/>
              </a:rPr>
              <a:t>, because they consider themselves as not having reached true and complete communion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709716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香港的寶血女修會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多年來的使命是「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與弱小者同行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我不知道她們有甚麼想法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但我這個旁人聽到這口號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 想到的是「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感同身受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For years, the mission of the Sisters of the Precious Blood, Hong Kong has been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to walk with the weak and the insignificant</a:t>
            </a:r>
            <a:r>
              <a:rPr lang="en-US" altLang="zh-TW" sz="3600" dirty="0">
                <a:ea typeface="華康儷中黑" panose="020B0509000000000000" pitchFamily="49" charset="-120"/>
              </a:rPr>
              <a:t>”. I am not sure what their mission entails, but as an outside observer, my interpretation of their motto was: “Feeling like your body feels”, i.e. To feel with those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who are weak or had been wronged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and to act with empathy.</a:t>
            </a:r>
          </a:p>
        </p:txBody>
      </p:sp>
    </p:spTree>
    <p:extLst>
      <p:ext uri="{BB962C8B-B14F-4D97-AF65-F5344CB8AC3E}">
        <p14:creationId xmlns:p14="http://schemas.microsoft.com/office/powerpoint/2010/main" val="295534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這是梵二說的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「我們身邊的貧困者和遭受折磨者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他們的遭遇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我們基督徒都會感同身受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現代</a:t>
            </a:r>
            <a:r>
              <a:rPr lang="en-US" altLang="zh-TW" dirty="0">
                <a:ea typeface="華康儷中黑" panose="020B0509000000000000" pitchFamily="49" charset="-120"/>
              </a:rPr>
              <a:t>1)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Vatican II Council said: 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As Christians, we share the sufferings of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poor and afflicted </a:t>
            </a:r>
            <a:r>
              <a:rPr lang="en-US" altLang="zh-TW" sz="4000" dirty="0">
                <a:ea typeface="華康儷中黑" panose="020B0509000000000000" pitchFamily="49" charset="-120"/>
              </a:rPr>
              <a:t>around us. </a:t>
            </a:r>
            <a:r>
              <a:rPr lang="en-US" altLang="zh-TW" dirty="0">
                <a:ea typeface="華康儷中黑" panose="020B0509000000000000" pitchFamily="49" charset="-120"/>
              </a:rPr>
              <a:t>(Gaudium et Spes 1)</a:t>
            </a:r>
          </a:p>
        </p:txBody>
      </p:sp>
    </p:spTree>
    <p:extLst>
      <p:ext uri="{BB962C8B-B14F-4D97-AF65-F5344CB8AC3E}">
        <p14:creationId xmlns:p14="http://schemas.microsoft.com/office/powerpoint/2010/main" val="820982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感同身受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就是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人饑己饑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人溺己溺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是曾子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齧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咬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指痛心</a:t>
            </a:r>
            <a:r>
              <a:rPr lang="zh-TW" altLang="en-US" sz="3600" dirty="0">
                <a:ea typeface="華康儷中黑" panose="020B0509000000000000" pitchFamily="49" charset="-120"/>
              </a:rPr>
              <a:t>」的母子連心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也是地藏菩薩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地獄不空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誓不成佛</a:t>
            </a:r>
            <a:r>
              <a:rPr lang="zh-TW" altLang="en-US" sz="3600" dirty="0">
                <a:ea typeface="華康儷中黑" panose="020B0509000000000000" pitchFamily="49" charset="-120"/>
              </a:rPr>
              <a:t>」的宏願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“Feeling like your body does” means: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to feel the extreme hunger of the starved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desperate suffocation of the drowned</a:t>
            </a:r>
            <a:r>
              <a:rPr lang="en-US" altLang="zh-TW" sz="3600" dirty="0">
                <a:ea typeface="華康儷中黑" panose="020B0509000000000000" pitchFamily="49" charset="-120"/>
              </a:rPr>
              <a:t>”.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It is as </a:t>
            </a:r>
            <a:r>
              <a:rPr lang="en-US" altLang="zh-TW" sz="3600" dirty="0" err="1">
                <a:ea typeface="華康儷中黑" panose="020B0509000000000000" pitchFamily="49" charset="-120"/>
              </a:rPr>
              <a:t>Zengzi</a:t>
            </a:r>
            <a:r>
              <a:rPr lang="en-US" altLang="zh-TW" sz="3600" dirty="0">
                <a:ea typeface="華康儷中黑" panose="020B0509000000000000" pitchFamily="49" charset="-120"/>
              </a:rPr>
              <a:t> said, empathy is like a mother’s heart intertwined with her son’s;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it is also what </a:t>
            </a:r>
            <a:r>
              <a:rPr lang="en-US" altLang="zh-TW" sz="3600" dirty="0" err="1">
                <a:ea typeface="華康儷中黑" panose="020B0509000000000000" pitchFamily="49" charset="-120"/>
              </a:rPr>
              <a:t>Kṣitigarbha</a:t>
            </a:r>
            <a:r>
              <a:rPr lang="en-US" altLang="zh-TW" sz="3600" dirty="0">
                <a:ea typeface="華康儷中黑" panose="020B0509000000000000" pitchFamily="49" charset="-120"/>
              </a:rPr>
              <a:t> said in his vow: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Until the hells are empty of suffering beings, I will not become a Buddha</a:t>
            </a:r>
            <a:r>
              <a:rPr lang="en-US" altLang="zh-TW" sz="3600" dirty="0">
                <a:ea typeface="華康儷中黑" panose="020B0509000000000000" pitchFamily="49" charset="-12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93516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教會初期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曾有「愛宴」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Agape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ea typeface="華康儷中黑" panose="020B0509000000000000" pitchFamily="49" charset="-120"/>
              </a:rPr>
              <a:t>的傳統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他們效法耶穌在建立聖體聖事前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先吃巴斯卦晚餐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所以後來的彌撒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先有愛宴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才舉行彌撒這愛的聖事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It was an early Church’s tradition to have an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Agape Meal </a:t>
            </a:r>
            <a:r>
              <a:rPr lang="en-US" altLang="zh-TW" sz="3600" dirty="0">
                <a:ea typeface="華康儷中黑" panose="020B0509000000000000" pitchFamily="49" charset="-120"/>
              </a:rPr>
              <a:t>in which they imitated Christ’s Paschal Supper before He instituted the Holy Sacrament of the Eucharist. That was why later Masses also held the Agape prior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Mass which is a sacrament of love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83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久而久之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吃愛宴的團體或家庭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慢慢演變成貧富懸殊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有些極豪華的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炮鳳烹龍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有些極寒酸的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抹月批風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這現象後來被保祿宗徒狠批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之後便再沒舉行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However, as time went by, Agape gradually turned into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 display of extravagance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which deepened the gap between the poor and the rich. Meals of the rich were over sumptuous, while the poor literally only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had the “moon” and the “wind” for their meal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 It was St Paul who </a:t>
            </a:r>
            <a:r>
              <a:rPr lang="en-US" altLang="zh-TW" sz="3600" dirty="0">
                <a:ea typeface="華康儷中黑" panose="020B0509000000000000" pitchFamily="49" charset="-120"/>
              </a:rPr>
              <a:t>criticized such a phenomenon that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the practice was discontinued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239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14:18-20</a:t>
            </a: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那時候，至高者天主的司祭，撒冷王默基瑟德，帶來了餅酒，祝福亞巴郎，說：「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願天地的主宰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、至高者天主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降福你！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至高者天主既將你的敵人交於你手，願天主受讚美！」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亞巴郎於是將所得的，拿出十分之一，給了默基瑟德。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592215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1/1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回看今天的世界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比起兩千年前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貧富懸殊的情況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只有過之而無不及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我們又應如何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藉領聖體而促進這「絕對的共融」</a:t>
            </a:r>
            <a:r>
              <a:rPr lang="zh-TW" altLang="en-US" sz="4000" dirty="0">
                <a:ea typeface="華康儷中黑" panose="020B0509000000000000" pitchFamily="49" charset="-120"/>
              </a:rPr>
              <a:t>呢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 our world today, the gap between the rich and the poor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(the haves and the have-nots)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has only become worse.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How can we harness the grace of the Eucharist </a:t>
            </a:r>
            <a:r>
              <a:rPr lang="en-US" altLang="zh-TW" sz="4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to foster absolute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communion with mankind in God?</a:t>
            </a:r>
            <a:r>
              <a:rPr lang="en-US" altLang="zh-TW" sz="4000" b="0" i="0" dirty="0">
                <a:effectLst/>
                <a:latin typeface="Arial" panose="020B0604020202020204" pitchFamily="34" charset="0"/>
              </a:rPr>
              <a:t>*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661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11:23-26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從主所領受的，我也傳授給你們：主耶穌在他被交付的那一夜，拿起餅來，祝謝了，擘開，說：「這是我的身體、為你們而犧牲的；你們應這樣做，為紀念我。」晚餐後，又同樣拿起杯來，說：「這杯是用我的血，所立的新約；你們每次喝，應這樣做，為紀念我。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直到主再來，你們每次吃這餅，喝這杯，你們就是宣告主的死亡。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3"/>
            <a:ext cx="9144000" cy="6700317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9:11-17</a:t>
            </a:r>
          </a:p>
          <a:p>
            <a:pPr marL="0" indent="0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那時候，耶穌向群眾講論天主的國，並治好了那些急需治療的人。</a:t>
            </a:r>
          </a:p>
          <a:p>
            <a:pPr marL="0" indent="0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天將要黑的時候，那十二人，前來對耶穌說：「請遣散群眾，叫他們到附近的村莊田舍，去投宿覓食，因為我們這裡是荒野。」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耶穌卻向他們說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你們給他們食物吧！」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他們回答說：「我們只有五個餅和兩條魚，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634489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7060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除非我們親自去給這些人購買食物。」原來男人已大約有五千。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耶穌於是對自己的門徒說：「叫眾人分組坐下，約五十人一組。」門徒就照樣做了，叫眾人坐下。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耶穌於是拿起那五個餅和兩條魚，望天，祝福了，擘開，遞給門徒，叫他們擺在群眾前。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眾人吃了，也都飽了；他們把所剩下的碎塊，收集了十二筐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633" y="619125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基督聖體聖血節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聖體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—–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絕對共融</a:t>
            </a:r>
            <a:endParaRPr lang="en-US" altLang="zh-TW" sz="6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創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14:18-20 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格前</a:t>
            </a:r>
            <a:r>
              <a:rPr kumimoji="1" lang="en-US" altLang="zh-HK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11:23-26;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kumimoji="1" lang="en-US" altLang="zh-HK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9:11-17)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291371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願天地的主宰降福你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亞巴郎於是將所得的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拿出十分一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給了默基瑟德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直到主再來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你們每次吃這餅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喝這杯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宣告主的死亡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眾人吃了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也都飽了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他們把所剩下的碎塊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收集了十二筐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1D42714-BB24-4075-A83A-AAD99F023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30" y="4077072"/>
            <a:ext cx="4233292" cy="2480890"/>
          </a:xfrm>
          <a:prstGeom prst="rect">
            <a:avLst/>
          </a:prstGeom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5DCF8957-AF81-45A6-8AD4-A86F95B1CFF1}"/>
              </a:ext>
            </a:extLst>
          </p:cNvPr>
          <p:cNvSpPr/>
          <p:nvPr/>
        </p:nvSpPr>
        <p:spPr>
          <a:xfrm>
            <a:off x="7164288" y="4499181"/>
            <a:ext cx="1780322" cy="172819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1206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願天地的主宰降福你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亞巴郎於是將所得的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拿出十分一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給了默基瑟德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800"/>
              </a:spcAft>
            </a:pP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排它</a:t>
            </a:r>
            <a:r>
              <a:rPr lang="en-US" altLang="zh-TW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包容</a:t>
            </a:r>
            <a:r>
              <a:rPr lang="en-US" altLang="zh-TW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出於感恩的使命感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直到主再來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你們每次吃這餅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喝這杯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你們就是宣告主的死亡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沒提復活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痛苦是做人的最真實寫照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0FA7900-F280-43A0-82C3-76FC4BD7D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89648"/>
            <a:ext cx="3925382" cy="1688802"/>
          </a:xfrm>
          <a:prstGeom prst="rect">
            <a:avLst/>
          </a:prstGeom>
        </p:spPr>
      </p:pic>
      <p:sp>
        <p:nvSpPr>
          <p:cNvPr id="9" name="矩形: 圓角 8">
            <a:extLst>
              <a:ext uri="{FF2B5EF4-FFF2-40B4-BE49-F238E27FC236}">
                <a16:creationId xmlns:a16="http://schemas.microsoft.com/office/drawing/2014/main" id="{6530D02B-F40F-4EC1-B28D-628C95D7A4D8}"/>
              </a:ext>
            </a:extLst>
          </p:cNvPr>
          <p:cNvSpPr/>
          <p:nvPr/>
        </p:nvSpPr>
        <p:spPr>
          <a:xfrm>
            <a:off x="7293780" y="5069143"/>
            <a:ext cx="1650830" cy="115822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8862409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15817</TotalTime>
  <Words>1735</Words>
  <Application>Microsoft Office PowerPoint</Application>
  <PresentationFormat>如螢幕大小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21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華康正顏楷體W7(P)</vt:lpstr>
      <vt:lpstr>華康粗黑體</vt:lpstr>
      <vt:lpstr>華康黑體-GB5</vt:lpstr>
      <vt:lpstr>華康龍門石碑(P)</vt:lpstr>
      <vt:lpstr>華康魏碑體(P)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886</cp:revision>
  <dcterms:created xsi:type="dcterms:W3CDTF">2006-09-26T01:05:23Z</dcterms:created>
  <dcterms:modified xsi:type="dcterms:W3CDTF">2022-06-13T04:49:14Z</dcterms:modified>
</cp:coreProperties>
</file>